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6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04"/>
  </p:normalViewPr>
  <p:slideViewPr>
    <p:cSldViewPr snapToGrid="0">
      <p:cViewPr>
        <p:scale>
          <a:sx n="117" d="100"/>
          <a:sy n="117" d="100"/>
        </p:scale>
        <p:origin x="360" y="-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D85044-098A-364E-8CF2-1C021579C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0FCE7A8-5957-657A-15F8-CEB283AD01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AE396BF-DABE-D08A-96A7-EA155B383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C5E0DC-515A-22D7-80E7-384AC5D9E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5133BEB-50EE-6F13-7D01-8BEDE21F3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3356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9FEE1E-5EE3-CBC0-393B-B503A7FE5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BCC1017-ECC5-C1B3-23A7-02D49DA255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FA45BA3-5C0F-EBAF-A80F-4FADE63E7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C7FE1F-50FC-5548-1DF5-230A080A5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FD7224B-18F4-6AF7-4DB4-209F154C8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5408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2FAC7F6-FED6-159E-5274-904823EB39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CF927AB-14A3-9103-8DFD-0B1DD6E382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C1A1E0-6E7A-ABFA-92D4-C77AF94B8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17359B6-9D27-2625-FE0B-25785E0FC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7503D3B-B071-DBCC-82BE-C7255A292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6874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E0D972-BB98-AE9A-4FF3-F5AE80355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1D41146-2D5F-A70E-CA8B-8A648447A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60D9F72-700B-DB6A-0B40-CE8F9FF53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D51C801-6AE5-74FC-9454-A7E3E6AF4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FECD27-45F0-3966-F4F8-D6F85F490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4494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BAC54C-7BEF-C114-E902-C37894ADD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19E7447-A8AE-1E87-0CFA-2DC21CEA2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3E6055-78A4-D971-B29B-98E05F2E5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21B3CDF-D362-A079-2649-D1B520B87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B5BDAAE-BE01-A010-4D14-E782174B2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9485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691412-C844-6D51-EB98-BF08E9360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357BA9F-1AED-264B-D02A-5400378ABC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61D0697-026B-3A38-4120-458D095DD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63FE829-ED57-3A21-9430-3DCAEF90C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98D0D0C-A0F8-8202-BB36-9C9010AA4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21BF1CA-C308-047F-565F-187B05ED0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7661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78AF6A-83A7-AC19-FACD-A3A55D777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04529C8-3692-33C9-4CA4-D8DBBDA02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D7324F3-9597-51A4-31A3-47F1C375F4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CCD4B39-4A1A-2414-F5ED-0D29D6FB09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FB50B6A-1D5E-DFC4-7597-9F49B3273A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8CC72B7-C394-5505-ED20-6DD3200CD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9B5302C-823D-1721-D909-9F5432465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BE3D12F-6CD0-E6BD-357D-25A80A5C5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3750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2F18C62-8345-1D42-09F7-B2547B0E8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F6BEA6F-86C0-8A99-8010-E65A9122A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0E62B71-ADCB-8AD7-A7F8-4671E77D0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D853665-7C94-B72E-AC47-7107A1566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546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BA6294B-FF3E-3F40-CAB3-D3C1D148C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6AEAB76-2B18-B455-43C0-A7F324523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F323B48-2209-0B68-E7FD-19AD9220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3596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B13FB6A-843D-CDB3-9330-2C77D7AEF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E2295C0-BCD3-DB32-6080-040969DC3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1F33F80-1D97-475F-23E3-8BDA6F770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13B7511-A2C5-5AEA-FD78-F18C823AD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E2C63A3-753F-27F5-2946-E0320C3EE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410E241-C579-9AC3-657C-42A0806B1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6067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CBE454-FDC6-C07A-91AD-B20B1C1BF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E7D4DD21-7DCE-D0DB-E1BE-76B35CF08C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0A7B2CF-AD56-683B-ED98-B5EE47951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110FD27-EF0C-BAB8-FD44-32FF19A87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9C464C2-58A6-65F9-BD9F-0130EC858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140741B-29D0-A988-E549-445BC1CF4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8047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4397841-8359-4E7B-ED4F-7B66EA94F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4980D7E-C87A-F4CC-C58E-22548A2C5C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50BC997-3103-3855-1107-4631ACCEEA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8B6EB-56E2-3546-A3D7-B1D3DA4D259D}" type="datetimeFigureOut">
              <a:rPr lang="it-IT" smtClean="0"/>
              <a:t>24/03/24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30AF826-B1A1-A37C-D74E-1D8083E328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24E7E44-EA6C-B441-EB64-C7601155F8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A758C-0B4F-734F-AC1D-97A5B428F51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830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FBADE2CA-C153-244E-C993-EFCD2236C344}"/>
              </a:ext>
            </a:extLst>
          </p:cNvPr>
          <p:cNvSpPr txBox="1"/>
          <p:nvPr/>
        </p:nvSpPr>
        <p:spPr>
          <a:xfrm>
            <a:off x="0" y="0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000" dirty="0"/>
              <a:t>HOMEWORK 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A8AEDB9-BEF1-3E8A-BE80-757381CE38B5}"/>
              </a:ext>
            </a:extLst>
          </p:cNvPr>
          <p:cNvSpPr txBox="1"/>
          <p:nvPr/>
        </p:nvSpPr>
        <p:spPr>
          <a:xfrm>
            <a:off x="0" y="1920210"/>
            <a:ext cx="12093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/>
              <a:t>LINK SITO WEB:</a:t>
            </a:r>
          </a:p>
          <a:p>
            <a:r>
              <a:rPr lang="it-IT" sz="4000" dirty="0"/>
              <a:t> https://www2.hm.com/</a:t>
            </a:r>
            <a:r>
              <a:rPr lang="it-IT" sz="4000" dirty="0" err="1"/>
              <a:t>it_it</a:t>
            </a:r>
            <a:r>
              <a:rPr lang="it-IT" sz="4000" dirty="0"/>
              <a:t>/</a:t>
            </a:r>
            <a:r>
              <a:rPr lang="it-IT" sz="4000" dirty="0" err="1"/>
              <a:t>index.html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1044211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schermata, Viso umano, collage&#10;&#10;Descrizione generata automaticamente">
            <a:extLst>
              <a:ext uri="{FF2B5EF4-FFF2-40B4-BE49-F238E27FC236}">
                <a16:creationId xmlns:a16="http://schemas.microsoft.com/office/drawing/2014/main" id="{E86E46B8-9590-4F4E-0187-69A9481FC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7944" y="0"/>
            <a:ext cx="13161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254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</TotalTime>
  <Words>22</Words>
  <Application>Microsoft Macintosh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VINCENZO SAMUELE GIARRATANA</dc:creator>
  <cp:lastModifiedBy>VINCENZO SAMUELE GIARRATANA</cp:lastModifiedBy>
  <cp:revision>2</cp:revision>
  <dcterms:created xsi:type="dcterms:W3CDTF">2024-03-21T16:50:01Z</dcterms:created>
  <dcterms:modified xsi:type="dcterms:W3CDTF">2024-03-24T11:35:58Z</dcterms:modified>
</cp:coreProperties>
</file>

<file path=docProps/thumbnail.jpeg>
</file>